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317" r:id="rId2"/>
  </p:sldIdLst>
  <p:sldSz cx="12820650" cy="720566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8">
          <p15:clr>
            <a:srgbClr val="A4A3A4"/>
          </p15:clr>
        </p15:guide>
        <p15:guide id="2" pos="201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2F3"/>
    <a:srgbClr val="FF8C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794" autoAdjust="0"/>
    <p:restoredTop sz="95013" autoAdjust="0"/>
  </p:normalViewPr>
  <p:slideViewPr>
    <p:cSldViewPr snapToGrid="0" snapToObjects="1">
      <p:cViewPr>
        <p:scale>
          <a:sx n="76" d="100"/>
          <a:sy n="76" d="100"/>
        </p:scale>
        <p:origin x="-296" y="-200"/>
      </p:cViewPr>
      <p:guideLst>
        <p:guide orient="horz" pos="2271"/>
        <p:guide pos="403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76FF80-1A22-994A-8DC0-6B7C7A4EA4A8}" type="datetimeFigureOut">
              <a:rPr kumimoji="1" lang="ja-JP" altLang="en-US" smtClean="0"/>
              <a:t>18/10/04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77825" y="685800"/>
            <a:ext cx="61023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47E96E-BC0C-4F4E-B867-BEE9C94A89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3668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61550" y="2238436"/>
            <a:ext cx="10897552" cy="1544546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923098" y="4083211"/>
            <a:ext cx="8974456" cy="184144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94246-803E-A940-8BC5-E0B3EAB28F2D}" type="datetimeFigureOut">
              <a:rPr kumimoji="1" lang="ja-JP" altLang="en-US" smtClean="0"/>
              <a:t>18/10/04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A9D42-44A6-C94F-8E95-8C9D042860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2015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94246-803E-A940-8BC5-E0B3EAB28F2D}" type="datetimeFigureOut">
              <a:rPr kumimoji="1" lang="ja-JP" altLang="en-US" smtClean="0"/>
              <a:t>18/10/04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A9D42-44A6-C94F-8E95-8C9D042860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772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12744" y="4630311"/>
            <a:ext cx="10897552" cy="143112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012744" y="3054071"/>
            <a:ext cx="10897552" cy="15762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94246-803E-A940-8BC5-E0B3EAB28F2D}" type="datetimeFigureOut">
              <a:rPr kumimoji="1" lang="ja-JP" altLang="en-US" smtClean="0"/>
              <a:t>18/10/04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A9D42-44A6-C94F-8E95-8C9D042860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689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41038" y="1681324"/>
            <a:ext cx="5662454" cy="47554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517195" y="1681324"/>
            <a:ext cx="5662454" cy="47554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94246-803E-A940-8BC5-E0B3EAB28F2D}" type="datetimeFigureOut">
              <a:rPr kumimoji="1" lang="ja-JP" altLang="en-US" smtClean="0"/>
              <a:t>18/10/04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A9D42-44A6-C94F-8E95-8C9D042860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6333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41032" y="1612939"/>
            <a:ext cx="5664680" cy="6721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1032" y="2285135"/>
            <a:ext cx="5664680" cy="41515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512755" y="1612939"/>
            <a:ext cx="5666905" cy="6721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512755" y="2285135"/>
            <a:ext cx="5666905" cy="41515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94246-803E-A940-8BC5-E0B3EAB28F2D}" type="datetimeFigureOut">
              <a:rPr kumimoji="1" lang="ja-JP" altLang="en-US" smtClean="0"/>
              <a:t>18/10/04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A9D42-44A6-C94F-8E95-8C9D042860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6629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94246-803E-A940-8BC5-E0B3EAB28F2D}" type="datetimeFigureOut">
              <a:rPr kumimoji="1" lang="ja-JP" altLang="en-US" smtClean="0"/>
              <a:t>18/10/04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A9D42-44A6-C94F-8E95-8C9D042860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3382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94246-803E-A940-8BC5-E0B3EAB28F2D}" type="datetimeFigureOut">
              <a:rPr kumimoji="1" lang="ja-JP" altLang="en-US" smtClean="0"/>
              <a:t>18/10/04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A9D42-44A6-C94F-8E95-8C9D042860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0267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41073" y="286903"/>
            <a:ext cx="4217906" cy="122096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012518" y="286903"/>
            <a:ext cx="7167100" cy="614983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41073" y="1507865"/>
            <a:ext cx="4217906" cy="492887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94246-803E-A940-8BC5-E0B3EAB28F2D}" type="datetimeFigureOut">
              <a:rPr kumimoji="1" lang="ja-JP" altLang="en-US" smtClean="0"/>
              <a:t>18/10/04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A9D42-44A6-C94F-8E95-8C9D042860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5047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12968" y="5043966"/>
            <a:ext cx="7692390" cy="59546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512968" y="643849"/>
            <a:ext cx="7692390" cy="432339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512968" y="5639444"/>
            <a:ext cx="7692390" cy="8456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94246-803E-A940-8BC5-E0B3EAB28F2D}" type="datetimeFigureOut">
              <a:rPr kumimoji="1" lang="ja-JP" altLang="en-US" smtClean="0"/>
              <a:t>18/10/04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A9D42-44A6-C94F-8E95-8C9D042860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3264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94246-803E-A940-8BC5-E0B3EAB28F2D}" type="datetimeFigureOut">
              <a:rPr kumimoji="1" lang="ja-JP" altLang="en-US" smtClean="0"/>
              <a:t>18/10/04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A9D42-44A6-C94F-8E95-8C9D042860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6590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295002" y="288570"/>
            <a:ext cx="2884646" cy="614816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41074" y="288570"/>
            <a:ext cx="8440262" cy="614816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94246-803E-A940-8BC5-E0B3EAB28F2D}" type="datetimeFigureOut">
              <a:rPr kumimoji="1" lang="ja-JP" altLang="en-US" smtClean="0"/>
              <a:t>18/10/04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A9D42-44A6-C94F-8E95-8C9D042860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251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41063" y="288561"/>
            <a:ext cx="11538586" cy="1200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41063" y="1681324"/>
            <a:ext cx="11538586" cy="4755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41074" y="6678596"/>
            <a:ext cx="2991486" cy="383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94246-803E-A940-8BC5-E0B3EAB28F2D}" type="datetimeFigureOut">
              <a:rPr kumimoji="1" lang="ja-JP" altLang="en-US" smtClean="0"/>
              <a:t>18/10/04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380390" y="6678596"/>
            <a:ext cx="4059872" cy="383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188174" y="6678596"/>
            <a:ext cx="2991486" cy="383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A9D42-44A6-C94F-8E95-8C9D042860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094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2.jpeg"/><Relationship Id="rId5" Type="http://schemas.microsoft.com/office/2007/relationships/hdphoto" Target="../media/hdphoto2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テキスト ボックス 11"/>
          <p:cNvSpPr txBox="1"/>
          <p:nvPr/>
        </p:nvSpPr>
        <p:spPr>
          <a:xfrm>
            <a:off x="4289088" y="1148833"/>
            <a:ext cx="4149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dirty="0" smtClean="0">
                <a:latin typeface="Arial"/>
                <a:ea typeface="メイリオ"/>
                <a:cs typeface="Arial"/>
              </a:rPr>
              <a:t>Fluorescein staining</a:t>
            </a:r>
            <a:endParaRPr lang="ja-JP" altLang="en-US" sz="2800" dirty="0">
              <a:latin typeface="Arial"/>
              <a:ea typeface="メイリオ"/>
              <a:cs typeface="Arial"/>
            </a:endParaRPr>
          </a:p>
        </p:txBody>
      </p:sp>
      <p:pic>
        <p:nvPicPr>
          <p:cNvPr id="13" name="図 12" descr="saline2 fluo 2d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632" r="1471" b="24510"/>
          <a:stretch/>
        </p:blipFill>
        <p:spPr>
          <a:xfrm>
            <a:off x="2545265" y="1933663"/>
            <a:ext cx="3179116" cy="2995903"/>
          </a:xfrm>
          <a:prstGeom prst="rect">
            <a:avLst/>
          </a:prstGeom>
          <a:ln>
            <a:noFill/>
          </a:ln>
        </p:spPr>
      </p:pic>
      <p:sp>
        <p:nvSpPr>
          <p:cNvPr id="14" name="テキスト ボックス 13"/>
          <p:cNvSpPr txBox="1"/>
          <p:nvPr/>
        </p:nvSpPr>
        <p:spPr>
          <a:xfrm>
            <a:off x="2545265" y="4424866"/>
            <a:ext cx="29307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kern="1200" dirty="0" smtClean="0">
                <a:solidFill>
                  <a:schemeClr val="bg1"/>
                </a:solidFill>
                <a:latin typeface="Arial"/>
                <a:ea typeface="Meiryo" charset="-128"/>
                <a:cs typeface="Arial"/>
              </a:rPr>
              <a:t>Saline </a:t>
            </a:r>
            <a:r>
              <a:rPr lang="en-US" altLang="ja-JP" sz="2800" dirty="0" smtClean="0">
                <a:solidFill>
                  <a:schemeClr val="bg1"/>
                </a:solidFill>
                <a:latin typeface="Arial"/>
                <a:ea typeface="Meiryo" charset="-128"/>
                <a:cs typeface="Arial"/>
              </a:rPr>
              <a:t>group</a:t>
            </a:r>
            <a:endParaRPr kumimoji="1" lang="ja-JP" altLang="en-US" sz="2800" kern="1200" dirty="0">
              <a:solidFill>
                <a:schemeClr val="bg1"/>
              </a:solidFill>
              <a:latin typeface="Arial"/>
              <a:ea typeface="Meiryo" charset="-128"/>
              <a:cs typeface="Arial"/>
            </a:endParaRPr>
          </a:p>
        </p:txBody>
      </p:sp>
      <p:pic>
        <p:nvPicPr>
          <p:cNvPr id="15" name="図 14" descr="hydro3 fluo3d.jpg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015" t="5147" r="2022"/>
          <a:stretch/>
        </p:blipFill>
        <p:spPr>
          <a:xfrm>
            <a:off x="6761384" y="1933663"/>
            <a:ext cx="3179116" cy="2995903"/>
          </a:xfrm>
          <a:prstGeom prst="rect">
            <a:avLst/>
          </a:prstGeom>
          <a:ln>
            <a:solidFill>
              <a:srgbClr val="FFFFFF"/>
            </a:solidFill>
          </a:ln>
        </p:spPr>
      </p:pic>
      <p:sp>
        <p:nvSpPr>
          <p:cNvPr id="16" name="テキスト ボックス 15"/>
          <p:cNvSpPr txBox="1"/>
          <p:nvPr/>
        </p:nvSpPr>
        <p:spPr>
          <a:xfrm>
            <a:off x="6761384" y="4406346"/>
            <a:ext cx="2206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kern="1200" dirty="0" smtClean="0">
                <a:solidFill>
                  <a:srgbClr val="FFFFFF"/>
                </a:solidFill>
                <a:latin typeface="Arial"/>
                <a:ea typeface="Meiryo" charset="-128"/>
                <a:cs typeface="Arial"/>
              </a:rPr>
              <a:t>H</a:t>
            </a:r>
            <a:r>
              <a:rPr kumimoji="1" lang="en-US" altLang="ja-JP" sz="2800" kern="1200" baseline="-25000" dirty="0" smtClean="0">
                <a:solidFill>
                  <a:srgbClr val="FFFFFF"/>
                </a:solidFill>
                <a:latin typeface="Arial"/>
                <a:ea typeface="Meiryo" charset="-128"/>
                <a:cs typeface="Arial"/>
              </a:rPr>
              <a:t>2</a:t>
            </a:r>
            <a:r>
              <a:rPr kumimoji="1" lang="ja-JP" altLang="en-US" sz="2800" kern="1200" dirty="0" smtClean="0">
                <a:solidFill>
                  <a:srgbClr val="FFFFFF"/>
                </a:solidFill>
                <a:latin typeface="Arial"/>
                <a:ea typeface="Meiryo" charset="-128"/>
                <a:cs typeface="Arial"/>
              </a:rPr>
              <a:t> </a:t>
            </a:r>
            <a:r>
              <a:rPr lang="en-US" altLang="ja-JP" sz="2800" dirty="0" smtClean="0">
                <a:solidFill>
                  <a:srgbClr val="FFFFFF"/>
                </a:solidFill>
                <a:latin typeface="Arial"/>
                <a:ea typeface="Meiryo" charset="-128"/>
                <a:cs typeface="Arial"/>
              </a:rPr>
              <a:t>group</a:t>
            </a:r>
            <a:endParaRPr kumimoji="1" lang="ja-JP" altLang="en-US" sz="2800" kern="1200" dirty="0">
              <a:solidFill>
                <a:srgbClr val="FFFFFF"/>
              </a:solidFill>
              <a:latin typeface="Arial"/>
              <a:ea typeface="Meiryo" charset="-128"/>
              <a:cs typeface="Arial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813279" y="579324"/>
            <a:ext cx="15168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 smtClean="0">
                <a:latin typeface="Arial"/>
                <a:ea typeface="メイリオ"/>
                <a:cs typeface="Arial"/>
              </a:rPr>
              <a:t>Day</a:t>
            </a:r>
            <a:r>
              <a:rPr kumimoji="1" lang="ja-JP" altLang="en-US" sz="2800" dirty="0" smtClean="0">
                <a:latin typeface="Arial"/>
                <a:ea typeface="メイリオ"/>
                <a:cs typeface="Arial"/>
              </a:rPr>
              <a:t> </a:t>
            </a:r>
            <a:r>
              <a:rPr kumimoji="1" lang="en-US" altLang="ja-JP" sz="2800" dirty="0" smtClean="0">
                <a:latin typeface="Arial"/>
                <a:ea typeface="メイリオ"/>
                <a:cs typeface="Arial"/>
              </a:rPr>
              <a:t>2</a:t>
            </a:r>
            <a:endParaRPr kumimoji="1" lang="ja-JP" altLang="en-US" sz="2800" dirty="0">
              <a:latin typeface="Arial"/>
              <a:ea typeface="メイリオ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80094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10374</TotalTime>
  <Words>8</Words>
  <Application>Microsoft Macintosh PowerPoint</Application>
  <PresentationFormat>ユーザー設定</PresentationFormat>
  <Paragraphs>4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ホワイト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有馬 武志</cp:lastModifiedBy>
  <cp:revision>327</cp:revision>
  <dcterms:created xsi:type="dcterms:W3CDTF">2017-03-06T01:38:55Z</dcterms:created>
  <dcterms:modified xsi:type="dcterms:W3CDTF">2018-10-04T08:24:52Z</dcterms:modified>
</cp:coreProperties>
</file>